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17A0-8907-4BCD-B1D7-DB0DBAC5DDA6}" type="datetimeFigureOut">
              <a:rPr lang="en-US" smtClean="0"/>
              <a:t>11/01/2017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C139D-DCC5-4D0A-94BF-8295C395F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13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17A0-8907-4BCD-B1D7-DB0DBAC5DDA6}" type="datetimeFigureOut">
              <a:rPr lang="en-US" smtClean="0"/>
              <a:t>11/01/2017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C139D-DCC5-4D0A-94BF-8295C395F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17A0-8907-4BCD-B1D7-DB0DBAC5DDA6}" type="datetimeFigureOut">
              <a:rPr lang="en-US" smtClean="0"/>
              <a:t>11/01/2017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C139D-DCC5-4D0A-94BF-8295C395F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39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17A0-8907-4BCD-B1D7-DB0DBAC5DDA6}" type="datetimeFigureOut">
              <a:rPr lang="en-US" smtClean="0"/>
              <a:t>11/01/2017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C139D-DCC5-4D0A-94BF-8295C395F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31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17A0-8907-4BCD-B1D7-DB0DBAC5DDA6}" type="datetimeFigureOut">
              <a:rPr lang="en-US" smtClean="0"/>
              <a:t>11/01/2017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C139D-DCC5-4D0A-94BF-8295C395F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59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17A0-8907-4BCD-B1D7-DB0DBAC5DDA6}" type="datetimeFigureOut">
              <a:rPr lang="en-US" smtClean="0"/>
              <a:t>11/01/2017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C139D-DCC5-4D0A-94BF-8295C395F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5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17A0-8907-4BCD-B1D7-DB0DBAC5DDA6}" type="datetimeFigureOut">
              <a:rPr lang="en-US" smtClean="0"/>
              <a:t>11/01/2017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C139D-DCC5-4D0A-94BF-8295C395F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4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17A0-8907-4BCD-B1D7-DB0DBAC5DDA6}" type="datetimeFigureOut">
              <a:rPr lang="en-US" smtClean="0"/>
              <a:t>11/01/2017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C139D-DCC5-4D0A-94BF-8295C395F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42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17A0-8907-4BCD-B1D7-DB0DBAC5DDA6}" type="datetimeFigureOut">
              <a:rPr lang="en-US" smtClean="0"/>
              <a:t>11/01/2017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C139D-DCC5-4D0A-94BF-8295C395F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112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17A0-8907-4BCD-B1D7-DB0DBAC5DDA6}" type="datetimeFigureOut">
              <a:rPr lang="en-US" smtClean="0"/>
              <a:t>11/01/2017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C139D-DCC5-4D0A-94BF-8295C395F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17A0-8907-4BCD-B1D7-DB0DBAC5DDA6}" type="datetimeFigureOut">
              <a:rPr lang="en-US" smtClean="0"/>
              <a:t>11/01/2017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C139D-DCC5-4D0A-94BF-8295C395F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6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517A0-8907-4BCD-B1D7-DB0DBAC5DDA6}" type="datetimeFigureOut">
              <a:rPr lang="en-US" smtClean="0"/>
              <a:t>11/01/2017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C139D-DCC5-4D0A-94BF-8295C395F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5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oDjLCKov9I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cPEkmstDe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IV Outside 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Welker Tutorials</a:t>
            </a:r>
          </a:p>
          <a:p>
            <a:r>
              <a:rPr lang="en-US" dirty="0" smtClean="0"/>
              <a:t>Money Markets</a:t>
            </a:r>
          </a:p>
          <a:p>
            <a:r>
              <a:rPr lang="en-US" dirty="0" smtClean="0"/>
              <a:t>Tools of Monetary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931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BoDjLCKov9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9696" y="137291"/>
            <a:ext cx="11582400" cy="651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759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rcPEkmstDek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8200" y="485939"/>
            <a:ext cx="10515600" cy="5915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509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4</Paragraphs>
  <Slides>3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Unit IV Outside Work</vt:lpstr>
      <vt:lpstr>PowerPoint Presentation</vt:lpstr>
      <vt:lpstr>PowerPoint Presentation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IV Outside Work</dc:title>
  <dc:creator>Powell, Jennifer</dc:creator>
  <cp:lastModifiedBy>Powell, Jennifer</cp:lastModifiedBy>
  <cp:revision>1</cp:revision>
  <dcterms:created xsi:type="dcterms:W3CDTF">2017-11-01T13:03:45Z</dcterms:created>
  <dcterms:modified xsi:type="dcterms:W3CDTF">2017-11-01T13:04:08Z</dcterms:modified>
</cp:coreProperties>
</file>